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ckYouBill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EC1E-BD17-4FBC-A186-A11F16D59BA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9B054-30A7-418A-B738-EDBACC80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28808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B0682-8F1E-416F-A856-7D4078767E86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23E3-50CA-44A3-86A0-930168DE8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1868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11FBB-AA4C-4F38-ADC8-19F9624E4224}" type="datetime1">
              <a:rPr lang="ru-RU" smtClean="0"/>
              <a:pPr/>
              <a:t>11.10.2015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2BD80-27A6-4AA5-A0C8-06DBB816C6B2}" type="datetime1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C8DFE-BE58-442D-9973-A44657B97547}" type="datetime1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3EC15-3400-4013-AEBF-D9BB3E9DA569}" type="datetime1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BFCC7-2D61-48B2-8EE1-F48667E5C598}" type="datetime1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25B10-AD58-4DAA-A4D3-F90F98359CA5}" type="datetime1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8F93-560C-4B39-B63B-3C1C9359AB9B}" type="datetime1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6CA1-213E-4B23-A0DD-D398213AB357}" type="datetime1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B98F-9437-498A-AEE6-3DF0163D8BB0}" type="datetime1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3E9077-633C-47BB-B539-27D2DBA6A00D}" type="datetime1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6A1CF1-374D-4ACD-84B6-9F54C5F713FB}" type="datetime1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FE5AF0-3B36-4B59-8402-EBAC7BAA48CE}" type="datetime1">
              <a:rPr lang="ru-RU" smtClean="0"/>
              <a:pPr/>
              <a:t>11.10.2015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загрузки с Интернета\13_pss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480"/>
            <a:ext cx="5857884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785794"/>
            <a:ext cx="4643470" cy="228601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Безопасный </a:t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интернет</a:t>
            </a:r>
            <a: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7686" y="3071810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Памятка для обучающихся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8572560" cy="97156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Мы</a:t>
            </a:r>
            <a:r>
              <a:rPr lang="ru-RU" sz="2000" dirty="0">
                <a:solidFill>
                  <a:srgbClr val="FFFF00"/>
                </a:solidFill>
              </a:rPr>
              <a:t> хотим, чтоб интернет был вам другом много </a:t>
            </a:r>
            <a:r>
              <a:rPr lang="ru-RU" sz="2000" dirty="0" smtClean="0">
                <a:solidFill>
                  <a:srgbClr val="FFFF00"/>
                </a:solidFill>
              </a:rPr>
              <a:t>лет!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Будешь </a:t>
            </a:r>
            <a:r>
              <a:rPr lang="ru-RU" sz="2000" dirty="0">
                <a:solidFill>
                  <a:srgbClr val="FFFF00"/>
                </a:solidFill>
              </a:rPr>
              <a:t>знать </a:t>
            </a:r>
            <a:r>
              <a:rPr lang="ru-RU" sz="2000" b="1" i="1" u="sng" dirty="0">
                <a:solidFill>
                  <a:srgbClr val="C00000"/>
                </a:solidFill>
              </a:rPr>
              <a:t>семь правил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i="1" dirty="0">
                <a:solidFill>
                  <a:srgbClr val="FFFF00"/>
                </a:solidFill>
              </a:rPr>
              <a:t>этих -</a:t>
            </a:r>
            <a:r>
              <a:rPr lang="ru-RU" sz="2000" dirty="0">
                <a:solidFill>
                  <a:srgbClr val="FFFF00"/>
                </a:solidFill>
              </a:rPr>
              <a:t> смело плавай в интернете!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kern="0" dirty="0" smtClean="0">
                <a:solidFill>
                  <a:srgbClr val="7030A0"/>
                </a:solidFill>
              </a:rPr>
              <a:t>Если что-то непонятно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kern="0" dirty="0" smtClean="0">
                <a:solidFill>
                  <a:srgbClr val="7030A0"/>
                </a:solidFill>
              </a:rPr>
              <a:t> страшно или неприятно,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Быстро к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взрослым</a:t>
            </a:r>
            <a:r>
              <a:rPr lang="ru-RU" sz="2400" b="1" kern="0" dirty="0" smtClean="0">
                <a:solidFill>
                  <a:srgbClr val="7030A0"/>
                </a:solidFill>
              </a:rPr>
              <a:t> поспеши,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Расскажи и покажи.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Спрашивай взрослых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85776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Всегда спрашивай родителей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 незнакомых вещах в Интернете.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Они расскажут, что безопасно делать, а что нет.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26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3333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 и всюду на планете,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Есть опасность в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интернете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 опасность исключаем,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фильтры подключаем.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Установи фильтр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4214818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не сталкиваться с неприятной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 огорчительной информацией в интернете, установи на свой браузер фильтр, или попроси сделать это взрослых — тогда можешь смело пользоваться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интересными тебе страничками в интернете.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10243" name="Picture 3" descr="C:\Documents and Settings\Администратор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00174"/>
            <a:ext cx="328745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14712" y="157161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Не хочу попасть в беду —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Антивирус заведу!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Всем, кто ходит в интернет,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Пригодится наш совет.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Не открывай файлы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4429132"/>
            <a:ext cx="82498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скачивай и не открывай неизвестные тебе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присланные незнакомцами файлы из Интернета.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избежать заражения компьютера вирусом,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установи на него специальную программу — антивирус!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161" y="1142984"/>
            <a:ext cx="372374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500174"/>
            <a:ext cx="485778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Иногда тебе в сети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Вдруг встречаются вруны.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Ты мошенникам не верь,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Информацию проверь!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Не спеши отправлять SMS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4403" y="4286256"/>
            <a:ext cx="882959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хочешь скачать картинку или мелодию,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 тебя просят отправить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не спеши!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Сначала проверь этот номер в интернете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безопасно ли отправлять на него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 не обманут ли тебя.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Сделать это можно на специальном сайте.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C:\Documents and Settings\Администратор\Мои документы\Downloads\photos0-800x600 (Средний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357298"/>
            <a:ext cx="3333746" cy="2500310"/>
          </a:xfrm>
          <a:prstGeom prst="rect">
            <a:avLst/>
          </a:prstGeom>
          <a:noFill/>
        </p:spPr>
      </p:pic>
      <p:sp>
        <p:nvSpPr>
          <p:cNvPr id="7" name="Нижний колонтитул 5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МОУ ДОД «ЦВР», г. Оленегорск, 2012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Downloads\165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4185101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9124" y="1785926"/>
            <a:ext cx="450059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Злые люди в Интернете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Расставляют свои сети.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незнакомыми людьми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 на встречу не иди!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Осторожно с незнакомыми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4572008"/>
            <a:ext cx="85156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встречайся без родителей с людьми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 Интернета вживую.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 Интернете многие люди рассказывают о себе неправду.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грубиянами в сети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Разговор не заводи.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Ну и сам не оплошай -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Никого не обижай. 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Будь дружелюбен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00100" y="4429132"/>
            <a:ext cx="77173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Общаясь в Интернете, будь дружелюбен с другими.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 пиши грубых слов!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Ты можешь нечаянно обидеть человека,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читать грубости так же неприятно, как и слышать.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000108"/>
            <a:ext cx="3143272" cy="3291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Чтобы вор к нам не пришёл,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чужой нас не нашёл,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Телефон свой, адрес, фото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 интернет не помещай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другим не сообщай.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6429420" cy="121447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Не рассказывай о себе</a:t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4429132"/>
            <a:ext cx="77553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Никогда не рассказывай о себе незнакомым людям: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ты живешь, учишься,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свой номер телефона.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должны знать только твои друзья и семья!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305759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84</Words>
  <Application>Microsoft Office PowerPoint</Application>
  <PresentationFormat>Экран (4:3)</PresentationFormat>
  <Paragraphs>61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  Безопасный  интернет </vt:lpstr>
      <vt:lpstr>1. Спрашивай взрослых </vt:lpstr>
      <vt:lpstr>2. Установи фильтр</vt:lpstr>
      <vt:lpstr>3. Не открывай файлы</vt:lpstr>
      <vt:lpstr>4. Не спеши отправлять SMS</vt:lpstr>
      <vt:lpstr>5. Осторожно с незнакомыми</vt:lpstr>
      <vt:lpstr>6. Будь дружелюбен</vt:lpstr>
      <vt:lpstr>  7. Не рассказывай о себе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 интернет</dc:title>
  <dc:creator>FuckYouBill</dc:creator>
  <cp:lastModifiedBy>школа</cp:lastModifiedBy>
  <cp:revision>15</cp:revision>
  <dcterms:created xsi:type="dcterms:W3CDTF">2012-10-30T12:04:25Z</dcterms:created>
  <dcterms:modified xsi:type="dcterms:W3CDTF">2015-10-11T12:30:09Z</dcterms:modified>
</cp:coreProperties>
</file>